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5"/>
  </p:notesMasterIdLst>
  <p:sldIdLst>
    <p:sldId id="258" r:id="rId2"/>
    <p:sldId id="327" r:id="rId3"/>
    <p:sldId id="326" r:id="rId4"/>
    <p:sldId id="317" r:id="rId5"/>
    <p:sldId id="312" r:id="rId6"/>
    <p:sldId id="314" r:id="rId7"/>
    <p:sldId id="313" r:id="rId8"/>
    <p:sldId id="315" r:id="rId9"/>
    <p:sldId id="328" r:id="rId10"/>
    <p:sldId id="311" r:id="rId11"/>
    <p:sldId id="325" r:id="rId12"/>
    <p:sldId id="316" r:id="rId13"/>
    <p:sldId id="318" r:id="rId14"/>
    <p:sldId id="319" r:id="rId15"/>
    <p:sldId id="323" r:id="rId16"/>
    <p:sldId id="320" r:id="rId17"/>
    <p:sldId id="321" r:id="rId18"/>
    <p:sldId id="322" r:id="rId19"/>
    <p:sldId id="324" r:id="rId20"/>
    <p:sldId id="306" r:id="rId21"/>
    <p:sldId id="264" r:id="rId22"/>
    <p:sldId id="277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1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3256F-DB03-4B16-B859-4749A10517DF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ACE3-B0EF-4FDD-BC0B-4C70D5237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9ACE3-B0EF-4FDD-BC0B-4C70D52371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1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128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8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004376-8ED0-E15E-FC05-1C2E4986D5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00121" y="5943599"/>
            <a:ext cx="1124310" cy="790575"/>
          </a:xfrm>
          <a:blipFill dpi="0" rotWithShape="1">
            <a:blip r:embed="rId2">
              <a:alphaModFix amt="87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1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7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3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8C7E-C2CA-4D9D-A334-22809086F821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3F9AF-580C-4B7F-83DF-E43E6F06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1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peacecatalystfund.org/#/donat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.surveyplanet.com/9xqd80k9" TargetMode="External"/><Relationship Id="rId2" Type="http://schemas.openxmlformats.org/officeDocument/2006/relationships/hyperlink" Target="mailto:president@worldpeacecatalystfund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09BD-43B8-69ED-9308-38363DBC1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 anchorCtr="0"/>
          <a:lstStyle/>
          <a:p>
            <a:r>
              <a:rPr lang="en-US" dirty="0"/>
              <a:t>World Peace Catalyst Fund (WPCF) – </a:t>
            </a:r>
            <a:r>
              <a:rPr lang="en-US" dirty="0" smtClean="0"/>
              <a:t>Ways to </a:t>
            </a:r>
            <a:r>
              <a:rPr lang="en-US" smtClean="0"/>
              <a:t>Make Money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6D9D5-00AD-C083-2B1E-CF96AF5DC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627312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"Help Bring Peace 1 Chat at a time”</a:t>
            </a:r>
          </a:p>
          <a:p>
            <a:r>
              <a:rPr lang="en-US" sz="3200" dirty="0"/>
              <a:t>“If there was 1 thing you could do for peace, would you do it?”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By Mudib Rawoot (President/Founder)</a:t>
            </a:r>
          </a:p>
        </p:txBody>
      </p:sp>
    </p:spTree>
    <p:extLst>
      <p:ext uri="{BB962C8B-B14F-4D97-AF65-F5344CB8AC3E}">
        <p14:creationId xmlns:p14="http://schemas.microsoft.com/office/powerpoint/2010/main" val="2714468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Everyone with digital access (~6.7 billion users)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~ 3 billion android devices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~2.2 billion iPhone devices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~1.4 billion Windows users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~100 million Mac users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Total Addressable Market ~ 29 million/month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2361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28+ User Personas identified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Everyone needs peace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WPCF is only non-profit with an activity that can only bring us closer to peace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Who is going to say no?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55188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Non-Profit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Will need to create a B-Corp when donations exceed the revenue generated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At this point investor money will be needed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Non-Profit will own B-Corp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588" y="932057"/>
            <a:ext cx="1475688" cy="16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6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Non-Profit?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22106"/>
            <a:ext cx="9905999" cy="427342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Donation + Grants  = free money available</a:t>
            </a:r>
          </a:p>
          <a:p>
            <a:pPr marL="685800" lvl="2">
              <a:spcBef>
                <a:spcPts val="100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Ex: $200k of free Google Ad Grant Money already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spent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smtClean="0">
                <a:solidFill>
                  <a:schemeClr val="tx2">
                    <a:lumMod val="75000"/>
                  </a:schemeClr>
                </a:solidFill>
              </a:rPr>
              <a:t>3.1M+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impressions since 2022, people associate WPCF symbol with peace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This is what drove the new peace wave in recent years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96290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Donation Vs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WPCF will limit the ability to invest to only those who have donated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Those have donated, can invest an multiplier (unspecified at this time) of their donation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Ex: $5,000 donation would allow donor to invest $50,000 with a 10x multiplier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5450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Non-Profit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provides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safety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World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Peace is very difficult to do, many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pitfalls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one has ever done this before,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it will work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, however it will take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time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Non-Profit Space is under God’s Domain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537" y="749146"/>
            <a:ext cx="1520645" cy="21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3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776" y="2097088"/>
            <a:ext cx="9905999" cy="354171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‘Whatever you donate will be paid back to you in full, and you will not be wronged’ (2:272, Quran)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Not necessarily in $$$, however, spiritually they will benefit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World Peace is Complex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Many pitfalls and potential fail points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9127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36709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While WPCF works to overcome the pitfalls, the donation money ensures donors (potential investors) get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something back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At the time when it is needed to create a B-Corp, the chance of profitability for the investor is higher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Win-Win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1105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can either fail or we can succeed.  The path we choose now determines our probability of each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Compare 2 options: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Invest now =&gt;  60% Failure &amp; 60% Success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Donate now, invest later =&gt; 60% Failure &amp; 40 % Success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63388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Donate?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Investor will get benefits of donation &amp; then will get a higher chance of profitability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Win-Win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108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58" y="83975"/>
            <a:ext cx="6299124" cy="821901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/>
              <a:t>Mudib</a:t>
            </a:r>
            <a:r>
              <a:rPr lang="en-US" sz="4400" dirty="0" smtClean="0"/>
              <a:t> </a:t>
            </a:r>
            <a:r>
              <a:rPr lang="en-US" sz="6000" dirty="0" err="1" smtClean="0"/>
              <a:t>Rawoot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50" y="494925"/>
            <a:ext cx="3029164" cy="4038886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46448" y="1129811"/>
            <a:ext cx="7676191" cy="561622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B.S. Chemical Engineering – </a:t>
            </a:r>
            <a:r>
              <a:rPr lang="en-US" sz="3200" b="1" dirty="0" smtClean="0"/>
              <a:t>Virginia Tech </a:t>
            </a:r>
            <a:r>
              <a:rPr lang="en-US" sz="3200" dirty="0" smtClean="0"/>
              <a:t>–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M.S. Materials Engineering – </a:t>
            </a:r>
            <a:r>
              <a:rPr lang="en-US" sz="3200" b="1" dirty="0" smtClean="0"/>
              <a:t>University of Florida </a:t>
            </a:r>
            <a:r>
              <a:rPr lang="en-US" sz="3200" dirty="0" smtClean="0"/>
              <a:t>– 2012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334" y="5175381"/>
            <a:ext cx="1722269" cy="617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657" y="3263925"/>
            <a:ext cx="1447925" cy="914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884" y="1775164"/>
            <a:ext cx="990686" cy="7392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783" y="5019249"/>
            <a:ext cx="1047063" cy="929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656" y="3937922"/>
            <a:ext cx="1517769" cy="12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27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2D98-0F96-3CAE-DC1F-0E736BDFA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2751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/>
              <a:t>The Ask - </a:t>
            </a:r>
            <a:r>
              <a:rPr lang="en-US" sz="4000" b="1" dirty="0" smtClean="0"/>
              <a:t>Donate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3CB3-2A98-95DC-524B-9ACACEE6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6084"/>
            <a:ext cx="10028612" cy="463953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You should by now know the benefits of donating – karma,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ajr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, good vibes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Per Islam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(Zakat) –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you should donate 2.5% of your yearly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salary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Per Christianity (tit) – you should donate 10% of your yearly salary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WPCF is asking for 0.5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% - Can you help?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8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79813-86C6-2C23-7191-0DF8A2357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</a:t>
            </a:r>
            <a:r>
              <a:rPr lang="en-US" sz="4000" b="1" dirty="0" smtClean="0"/>
              <a:t>ask – Raise $500k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6585D-52ED-6B5A-0536-A2E8A380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0520"/>
            <a:ext cx="9905999" cy="3990681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$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500k – Good for 6 months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At some point there will be a need to convert into a PBC – Do you want to invest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$20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million – 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if I can raise this, I will never have to come back for money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Donate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6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3A6B-2CAE-5A7C-2F7D-636CE140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Ask Breakdown – $500k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2BC4-C13C-1843-1950-93138DA5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6252"/>
            <a:ext cx="9905999" cy="445887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Salaries</a:t>
            </a:r>
          </a:p>
          <a:p>
            <a:pPr lvl="1"/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President, 1x developers, 1x tester, 1x artist, 1x analysts, 1x Advertiser, 1x social media rep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IT infrastructure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Insurance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Electronic Equipment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Detailed Justification available upon request</a:t>
            </a:r>
          </a:p>
        </p:txBody>
      </p:sp>
    </p:spTree>
    <p:extLst>
      <p:ext uri="{BB962C8B-B14F-4D97-AF65-F5344CB8AC3E}">
        <p14:creationId xmlns:p14="http://schemas.microsoft.com/office/powerpoint/2010/main" val="147768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85E3E-247C-DA6D-4085-1DF37B2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1446"/>
            <a:ext cx="9905998" cy="147857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E0A5-170A-A89B-B70D-BBD5E969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58143"/>
            <a:ext cx="9905999" cy="3541714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Please provide feedback, comments, anything that will help.  WPCF appreciates the support</a:t>
            </a: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Contact: Mudib Rawoot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Email: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president@worldpeacecatalystfund.org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Please take our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Survey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World Peace Catalyst Fund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Registered and approved 501(c)(3) non-profit</a:t>
            </a:r>
          </a:p>
          <a:p>
            <a:r>
              <a:rPr lang="en-US" sz="3200" dirty="0" smtClean="0"/>
              <a:t>Provides a safe, easy, effective way for you to help bring peace</a:t>
            </a:r>
          </a:p>
          <a:p>
            <a:r>
              <a:rPr lang="en-US" sz="3200" dirty="0" smtClean="0"/>
              <a:t>Only world peace non-profit that provides an activity widely available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74160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393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Icebreakers is a Unicorn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King of Unicorns actually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Has potential to bring in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illions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each year, until the end of time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Food for thought – How many of the unicorns actually were unicorns?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987" y="996525"/>
            <a:ext cx="2393671" cy="16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9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 smtClean="0"/>
              <a:t>Ways to make Money</a:t>
            </a:r>
            <a:br>
              <a:rPr lang="en-US" b="1" dirty="0" smtClean="0"/>
            </a:br>
            <a:r>
              <a:rPr lang="en-US" b="1" dirty="0" smtClean="0"/>
              <a:t>25 ways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323094"/>
            <a:ext cx="9905999" cy="3620505"/>
          </a:xfrm>
        </p:spPr>
        <p:txBody>
          <a:bodyPr numCol="1"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Mobile Application Market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Advertisement revenue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In app purchases (World Peace Store)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Subscription level tiers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Art Space</a:t>
            </a: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98" y="2323094"/>
            <a:ext cx="1428949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Ways to make </a:t>
            </a:r>
            <a:r>
              <a:rPr lang="en-US" b="1" dirty="0" smtClean="0"/>
              <a:t>Money continued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Health Space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Love/Relationship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Space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Government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Grants/Contracts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DOD, NSF, DOS, NEH, NIH, DOE, DHS, HHS, DOJ, NASA, NEA, </a:t>
            </a: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762" y="2097088"/>
            <a:ext cx="1428949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6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Ways to make money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Education space 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Training videos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K-12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Spiritual Space</a:t>
            </a:r>
          </a:p>
          <a:p>
            <a:pPr lvl="1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Camps/Retreats/Training</a:t>
            </a:r>
          </a:p>
          <a:p>
            <a:pPr marL="0" indent="0">
              <a:buNone/>
            </a:pP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247" y="2360224"/>
            <a:ext cx="1428949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Make Money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Social Media Space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Peace Space</a:t>
            </a:r>
          </a:p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Donations (Non-Profit Space)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172" y="2249486"/>
            <a:ext cx="1428949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 Can make money also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There are ways for you to make money also 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From a few hundred to a thousands each year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Tax Credits</a:t>
            </a:r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Your voice and heart matter on the march to peace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245" y="1861558"/>
            <a:ext cx="1428949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62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2467</TotalTime>
  <Words>824</Words>
  <Application>Microsoft Office PowerPoint</Application>
  <PresentationFormat>Widescreen</PresentationFormat>
  <Paragraphs>118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Tw Cen MT</vt:lpstr>
      <vt:lpstr>Circuit</vt:lpstr>
      <vt:lpstr>World Peace Catalyst Fund (WPCF) – Ways to Make Money</vt:lpstr>
      <vt:lpstr>Mudib Rawoot</vt:lpstr>
      <vt:lpstr>World Peace Catalyst Fund</vt:lpstr>
      <vt:lpstr>Unicorn</vt:lpstr>
      <vt:lpstr>Ways to make Money 25 ways</vt:lpstr>
      <vt:lpstr>Ways to make Money continued </vt:lpstr>
      <vt:lpstr>Ways to make money continued</vt:lpstr>
      <vt:lpstr>Ways to Make Money Continued</vt:lpstr>
      <vt:lpstr>You Can make money also</vt:lpstr>
      <vt:lpstr>Market Size</vt:lpstr>
      <vt:lpstr>Market Size</vt:lpstr>
      <vt:lpstr>Organizational Structure</vt:lpstr>
      <vt:lpstr>Why Non-Profit?</vt:lpstr>
      <vt:lpstr>Donation Vs Investment</vt:lpstr>
      <vt:lpstr>Why Donate?</vt:lpstr>
      <vt:lpstr>Why Donate</vt:lpstr>
      <vt:lpstr>Why Donate?</vt:lpstr>
      <vt:lpstr>Why Donate?</vt:lpstr>
      <vt:lpstr>Why Donate?</vt:lpstr>
      <vt:lpstr>The Ask - Donate</vt:lpstr>
      <vt:lpstr>The ask – Raise $500k</vt:lpstr>
      <vt:lpstr>Ask Breakdown – $500k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Peace Catalyst Fund</dc:title>
  <dc:creator>M R</dc:creator>
  <cp:lastModifiedBy>owner</cp:lastModifiedBy>
  <cp:revision>122</cp:revision>
  <dcterms:created xsi:type="dcterms:W3CDTF">2024-04-29T02:54:52Z</dcterms:created>
  <dcterms:modified xsi:type="dcterms:W3CDTF">2025-05-24T02:38:39Z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